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4" r:id="rId2"/>
    <p:sldId id="273" r:id="rId3"/>
    <p:sldId id="265" r:id="rId4"/>
    <p:sldId id="275" r:id="rId5"/>
    <p:sldId id="266" r:id="rId6"/>
    <p:sldId id="276" r:id="rId7"/>
    <p:sldId id="267" r:id="rId8"/>
    <p:sldId id="277" r:id="rId9"/>
    <p:sldId id="269" r:id="rId10"/>
    <p:sldId id="278" r:id="rId11"/>
    <p:sldId id="270" r:id="rId12"/>
    <p:sldId id="279" r:id="rId13"/>
    <p:sldId id="280" r:id="rId14"/>
    <p:sldId id="272" r:id="rId15"/>
    <p:sldId id="258" r:id="rId16"/>
    <p:sldId id="268" r:id="rId17"/>
    <p:sldId id="271" r:id="rId18"/>
    <p:sldId id="259" r:id="rId19"/>
    <p:sldId id="260" r:id="rId20"/>
    <p:sldId id="261" r:id="rId21"/>
    <p:sldId id="264" r:id="rId22"/>
    <p:sldId id="26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ED3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651" autoAdjust="0"/>
  </p:normalViewPr>
  <p:slideViewPr>
    <p:cSldViewPr snapToGrid="0">
      <p:cViewPr varScale="1">
        <p:scale>
          <a:sx n="97" d="100"/>
          <a:sy n="97" d="100"/>
        </p:scale>
        <p:origin x="10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1DEAB-FEC7-4F08-BCE7-292F43B1811E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905ED-9643-4F02-84EC-921EE9C41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05ED-9643-4F02-84EC-921EE9C412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9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05ED-9643-4F02-84EC-921EE9C412D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06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05ED-9643-4F02-84EC-921EE9C412D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0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05ED-9643-4F02-84EC-921EE9C412D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72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05ED-9643-4F02-84EC-921EE9C412D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55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05ED-9643-4F02-84EC-921EE9C412D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45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05ED-9643-4F02-84EC-921EE9C412D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2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2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4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7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91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7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9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3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59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0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95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F9D4-33AD-40F5-980D-80307F51522A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A6524-CFD6-4D48-9BE1-D223819CC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5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96.jpg"/><Relationship Id="rId9" Type="http://schemas.openxmlformats.org/officeDocument/2006/relationships/image" Target="../media/image10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g"/><Relationship Id="rId18" Type="http://schemas.openxmlformats.org/officeDocument/2006/relationships/image" Target="../media/image123.jpg"/><Relationship Id="rId3" Type="http://schemas.microsoft.com/office/2007/relationships/hdphoto" Target="../media/hdphoto1.wdp"/><Relationship Id="rId21" Type="http://schemas.openxmlformats.org/officeDocument/2006/relationships/image" Target="../media/image126.jpeg"/><Relationship Id="rId7" Type="http://schemas.openxmlformats.org/officeDocument/2006/relationships/image" Target="../media/image112.jpg"/><Relationship Id="rId12" Type="http://schemas.openxmlformats.org/officeDocument/2006/relationships/image" Target="../media/image117.jpeg"/><Relationship Id="rId17" Type="http://schemas.openxmlformats.org/officeDocument/2006/relationships/image" Target="../media/image122.jpg"/><Relationship Id="rId2" Type="http://schemas.openxmlformats.org/officeDocument/2006/relationships/image" Target="../media/image108.png"/><Relationship Id="rId16" Type="http://schemas.openxmlformats.org/officeDocument/2006/relationships/image" Target="../media/image121.jpg"/><Relationship Id="rId20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11" Type="http://schemas.openxmlformats.org/officeDocument/2006/relationships/image" Target="../media/image116.jpg"/><Relationship Id="rId5" Type="http://schemas.openxmlformats.org/officeDocument/2006/relationships/image" Target="../media/image110.jpeg"/><Relationship Id="rId15" Type="http://schemas.openxmlformats.org/officeDocument/2006/relationships/image" Target="../media/image120.jpg"/><Relationship Id="rId23" Type="http://schemas.openxmlformats.org/officeDocument/2006/relationships/image" Target="../media/image128.jpeg"/><Relationship Id="rId10" Type="http://schemas.openxmlformats.org/officeDocument/2006/relationships/image" Target="../media/image115.jpeg"/><Relationship Id="rId19" Type="http://schemas.openxmlformats.org/officeDocument/2006/relationships/image" Target="../media/image124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Relationship Id="rId14" Type="http://schemas.openxmlformats.org/officeDocument/2006/relationships/image" Target="../media/image119.jpg"/><Relationship Id="rId22" Type="http://schemas.openxmlformats.org/officeDocument/2006/relationships/image" Target="../media/image1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ілінія: фігура 30">
            <a:extLst>
              <a:ext uri="{FF2B5EF4-FFF2-40B4-BE49-F238E27FC236}">
                <a16:creationId xmlns:a16="http://schemas.microsoft.com/office/drawing/2014/main" id="{C9E79B96-3007-4CDE-BDCF-7F968FFA14C2}"/>
              </a:ext>
            </a:extLst>
          </p:cNvPr>
          <p:cNvSpPr/>
          <p:nvPr/>
        </p:nvSpPr>
        <p:spPr>
          <a:xfrm>
            <a:off x="6235701" y="577850"/>
            <a:ext cx="5791198" cy="5702299"/>
          </a:xfrm>
          <a:custGeom>
            <a:avLst/>
            <a:gdLst>
              <a:gd name="connsiteX0" fmla="*/ 1638300 w 5791198"/>
              <a:gd name="connsiteY0" fmla="*/ 768350 h 5702299"/>
              <a:gd name="connsiteX1" fmla="*/ 1241432 w 5791198"/>
              <a:gd name="connsiteY1" fmla="*/ 1536700 h 5702299"/>
              <a:gd name="connsiteX2" fmla="*/ 396868 w 5791198"/>
              <a:gd name="connsiteY2" fmla="*/ 1536700 h 5702299"/>
              <a:gd name="connsiteX3" fmla="*/ 0 w 5791198"/>
              <a:gd name="connsiteY3" fmla="*/ 768350 h 5702299"/>
              <a:gd name="connsiteX4" fmla="*/ 396868 w 5791198"/>
              <a:gd name="connsiteY4" fmla="*/ 0 h 5702299"/>
              <a:gd name="connsiteX5" fmla="*/ 1241432 w 5791198"/>
              <a:gd name="connsiteY5" fmla="*/ 0 h 5702299"/>
              <a:gd name="connsiteX6" fmla="*/ 1638301 w 5791198"/>
              <a:gd name="connsiteY6" fmla="*/ 2457450 h 5702299"/>
              <a:gd name="connsiteX7" fmla="*/ 1241433 w 5791198"/>
              <a:gd name="connsiteY7" fmla="*/ 3225800 h 5702299"/>
              <a:gd name="connsiteX8" fmla="*/ 396869 w 5791198"/>
              <a:gd name="connsiteY8" fmla="*/ 3225800 h 5702299"/>
              <a:gd name="connsiteX9" fmla="*/ 1 w 5791198"/>
              <a:gd name="connsiteY9" fmla="*/ 2457450 h 5702299"/>
              <a:gd name="connsiteX10" fmla="*/ 396869 w 5791198"/>
              <a:gd name="connsiteY10" fmla="*/ 1689100 h 5702299"/>
              <a:gd name="connsiteX11" fmla="*/ 1241433 w 5791198"/>
              <a:gd name="connsiteY11" fmla="*/ 1689100 h 5702299"/>
              <a:gd name="connsiteX12" fmla="*/ 1689100 w 5791198"/>
              <a:gd name="connsiteY12" fmla="*/ 4146550 h 5702299"/>
              <a:gd name="connsiteX13" fmla="*/ 1292232 w 5791198"/>
              <a:gd name="connsiteY13" fmla="*/ 4914900 h 5702299"/>
              <a:gd name="connsiteX14" fmla="*/ 447668 w 5791198"/>
              <a:gd name="connsiteY14" fmla="*/ 4914900 h 5702299"/>
              <a:gd name="connsiteX15" fmla="*/ 50800 w 5791198"/>
              <a:gd name="connsiteY15" fmla="*/ 4146550 h 5702299"/>
              <a:gd name="connsiteX16" fmla="*/ 447668 w 5791198"/>
              <a:gd name="connsiteY16" fmla="*/ 3378200 h 5702299"/>
              <a:gd name="connsiteX17" fmla="*/ 1292232 w 5791198"/>
              <a:gd name="connsiteY17" fmla="*/ 3378200 h 5702299"/>
              <a:gd name="connsiteX18" fmla="*/ 3022598 w 5791198"/>
              <a:gd name="connsiteY18" fmla="*/ 1555749 h 5702299"/>
              <a:gd name="connsiteX19" fmla="*/ 2625730 w 5791198"/>
              <a:gd name="connsiteY19" fmla="*/ 2324099 h 5702299"/>
              <a:gd name="connsiteX20" fmla="*/ 1781166 w 5791198"/>
              <a:gd name="connsiteY20" fmla="*/ 2324099 h 5702299"/>
              <a:gd name="connsiteX21" fmla="*/ 1384298 w 5791198"/>
              <a:gd name="connsiteY21" fmla="*/ 1555749 h 5702299"/>
              <a:gd name="connsiteX22" fmla="*/ 1781166 w 5791198"/>
              <a:gd name="connsiteY22" fmla="*/ 787399 h 5702299"/>
              <a:gd name="connsiteX23" fmla="*/ 2625730 w 5791198"/>
              <a:gd name="connsiteY23" fmla="*/ 787399 h 5702299"/>
              <a:gd name="connsiteX24" fmla="*/ 3022599 w 5791198"/>
              <a:gd name="connsiteY24" fmla="*/ 3244849 h 5702299"/>
              <a:gd name="connsiteX25" fmla="*/ 2625731 w 5791198"/>
              <a:gd name="connsiteY25" fmla="*/ 4013199 h 5702299"/>
              <a:gd name="connsiteX26" fmla="*/ 1781167 w 5791198"/>
              <a:gd name="connsiteY26" fmla="*/ 4013199 h 5702299"/>
              <a:gd name="connsiteX27" fmla="*/ 1384299 w 5791198"/>
              <a:gd name="connsiteY27" fmla="*/ 3244849 h 5702299"/>
              <a:gd name="connsiteX28" fmla="*/ 1781167 w 5791198"/>
              <a:gd name="connsiteY28" fmla="*/ 2476499 h 5702299"/>
              <a:gd name="connsiteX29" fmla="*/ 2625731 w 5791198"/>
              <a:gd name="connsiteY29" fmla="*/ 2476499 h 5702299"/>
              <a:gd name="connsiteX30" fmla="*/ 3073398 w 5791198"/>
              <a:gd name="connsiteY30" fmla="*/ 4933949 h 5702299"/>
              <a:gd name="connsiteX31" fmla="*/ 2676530 w 5791198"/>
              <a:gd name="connsiteY31" fmla="*/ 5702299 h 5702299"/>
              <a:gd name="connsiteX32" fmla="*/ 1831966 w 5791198"/>
              <a:gd name="connsiteY32" fmla="*/ 5702299 h 5702299"/>
              <a:gd name="connsiteX33" fmla="*/ 1435098 w 5791198"/>
              <a:gd name="connsiteY33" fmla="*/ 4933949 h 5702299"/>
              <a:gd name="connsiteX34" fmla="*/ 1831966 w 5791198"/>
              <a:gd name="connsiteY34" fmla="*/ 4165599 h 5702299"/>
              <a:gd name="connsiteX35" fmla="*/ 2676530 w 5791198"/>
              <a:gd name="connsiteY35" fmla="*/ 4165599 h 5702299"/>
              <a:gd name="connsiteX36" fmla="*/ 4356097 w 5791198"/>
              <a:gd name="connsiteY36" fmla="*/ 787399 h 5702299"/>
              <a:gd name="connsiteX37" fmla="*/ 3959230 w 5791198"/>
              <a:gd name="connsiteY37" fmla="*/ 1555749 h 5702299"/>
              <a:gd name="connsiteX38" fmla="*/ 3114666 w 5791198"/>
              <a:gd name="connsiteY38" fmla="*/ 1555749 h 5702299"/>
              <a:gd name="connsiteX39" fmla="*/ 2717798 w 5791198"/>
              <a:gd name="connsiteY39" fmla="*/ 787399 h 5702299"/>
              <a:gd name="connsiteX40" fmla="*/ 3114666 w 5791198"/>
              <a:gd name="connsiteY40" fmla="*/ 19049 h 5702299"/>
              <a:gd name="connsiteX41" fmla="*/ 3959230 w 5791198"/>
              <a:gd name="connsiteY41" fmla="*/ 19049 h 5702299"/>
              <a:gd name="connsiteX42" fmla="*/ 4356099 w 5791198"/>
              <a:gd name="connsiteY42" fmla="*/ 2476499 h 5702299"/>
              <a:gd name="connsiteX43" fmla="*/ 3959231 w 5791198"/>
              <a:gd name="connsiteY43" fmla="*/ 3244849 h 5702299"/>
              <a:gd name="connsiteX44" fmla="*/ 3114667 w 5791198"/>
              <a:gd name="connsiteY44" fmla="*/ 3244849 h 5702299"/>
              <a:gd name="connsiteX45" fmla="*/ 2717799 w 5791198"/>
              <a:gd name="connsiteY45" fmla="*/ 2476499 h 5702299"/>
              <a:gd name="connsiteX46" fmla="*/ 3114667 w 5791198"/>
              <a:gd name="connsiteY46" fmla="*/ 1708149 h 5702299"/>
              <a:gd name="connsiteX47" fmla="*/ 3959231 w 5791198"/>
              <a:gd name="connsiteY47" fmla="*/ 1708149 h 5702299"/>
              <a:gd name="connsiteX48" fmla="*/ 4406897 w 5791198"/>
              <a:gd name="connsiteY48" fmla="*/ 4165599 h 5702299"/>
              <a:gd name="connsiteX49" fmla="*/ 4010030 w 5791198"/>
              <a:gd name="connsiteY49" fmla="*/ 4933949 h 5702299"/>
              <a:gd name="connsiteX50" fmla="*/ 3165466 w 5791198"/>
              <a:gd name="connsiteY50" fmla="*/ 4933949 h 5702299"/>
              <a:gd name="connsiteX51" fmla="*/ 2768598 w 5791198"/>
              <a:gd name="connsiteY51" fmla="*/ 4165599 h 5702299"/>
              <a:gd name="connsiteX52" fmla="*/ 3165466 w 5791198"/>
              <a:gd name="connsiteY52" fmla="*/ 3397249 h 5702299"/>
              <a:gd name="connsiteX53" fmla="*/ 4010030 w 5791198"/>
              <a:gd name="connsiteY53" fmla="*/ 3397249 h 5702299"/>
              <a:gd name="connsiteX54" fmla="*/ 5740399 w 5791198"/>
              <a:gd name="connsiteY54" fmla="*/ 1555749 h 5702299"/>
              <a:gd name="connsiteX55" fmla="*/ 5343531 w 5791198"/>
              <a:gd name="connsiteY55" fmla="*/ 2324099 h 5702299"/>
              <a:gd name="connsiteX56" fmla="*/ 4498967 w 5791198"/>
              <a:gd name="connsiteY56" fmla="*/ 2324099 h 5702299"/>
              <a:gd name="connsiteX57" fmla="*/ 4102099 w 5791198"/>
              <a:gd name="connsiteY57" fmla="*/ 1555749 h 5702299"/>
              <a:gd name="connsiteX58" fmla="*/ 4498967 w 5791198"/>
              <a:gd name="connsiteY58" fmla="*/ 787399 h 5702299"/>
              <a:gd name="connsiteX59" fmla="*/ 5343531 w 5791198"/>
              <a:gd name="connsiteY59" fmla="*/ 787399 h 5702299"/>
              <a:gd name="connsiteX60" fmla="*/ 5740400 w 5791198"/>
              <a:gd name="connsiteY60" fmla="*/ 3244849 h 5702299"/>
              <a:gd name="connsiteX61" fmla="*/ 5343532 w 5791198"/>
              <a:gd name="connsiteY61" fmla="*/ 4013199 h 5702299"/>
              <a:gd name="connsiteX62" fmla="*/ 4498968 w 5791198"/>
              <a:gd name="connsiteY62" fmla="*/ 4013199 h 5702299"/>
              <a:gd name="connsiteX63" fmla="*/ 4102100 w 5791198"/>
              <a:gd name="connsiteY63" fmla="*/ 3244849 h 5702299"/>
              <a:gd name="connsiteX64" fmla="*/ 4498968 w 5791198"/>
              <a:gd name="connsiteY64" fmla="*/ 2476499 h 5702299"/>
              <a:gd name="connsiteX65" fmla="*/ 5343532 w 5791198"/>
              <a:gd name="connsiteY65" fmla="*/ 2476499 h 5702299"/>
              <a:gd name="connsiteX66" fmla="*/ 5791198 w 5791198"/>
              <a:gd name="connsiteY66" fmla="*/ 4933949 h 5702299"/>
              <a:gd name="connsiteX67" fmla="*/ 5394330 w 5791198"/>
              <a:gd name="connsiteY67" fmla="*/ 5702299 h 5702299"/>
              <a:gd name="connsiteX68" fmla="*/ 4549766 w 5791198"/>
              <a:gd name="connsiteY68" fmla="*/ 5702299 h 5702299"/>
              <a:gd name="connsiteX69" fmla="*/ 4152898 w 5791198"/>
              <a:gd name="connsiteY69" fmla="*/ 4933949 h 5702299"/>
              <a:gd name="connsiteX70" fmla="*/ 4549766 w 5791198"/>
              <a:gd name="connsiteY70" fmla="*/ 4165599 h 5702299"/>
              <a:gd name="connsiteX71" fmla="*/ 5394330 w 5791198"/>
              <a:gd name="connsiteY71" fmla="*/ 4165599 h 570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791198" h="5702299">
                <a:moveTo>
                  <a:pt x="1638300" y="768350"/>
                </a:moveTo>
                <a:lnTo>
                  <a:pt x="1241432" y="1536700"/>
                </a:lnTo>
                <a:lnTo>
                  <a:pt x="396868" y="1536700"/>
                </a:lnTo>
                <a:lnTo>
                  <a:pt x="0" y="768350"/>
                </a:lnTo>
                <a:lnTo>
                  <a:pt x="396868" y="0"/>
                </a:lnTo>
                <a:lnTo>
                  <a:pt x="1241432" y="0"/>
                </a:lnTo>
                <a:close/>
                <a:moveTo>
                  <a:pt x="1638301" y="2457450"/>
                </a:moveTo>
                <a:lnTo>
                  <a:pt x="1241433" y="3225800"/>
                </a:lnTo>
                <a:lnTo>
                  <a:pt x="396869" y="3225800"/>
                </a:lnTo>
                <a:lnTo>
                  <a:pt x="1" y="2457450"/>
                </a:lnTo>
                <a:lnTo>
                  <a:pt x="396869" y="1689100"/>
                </a:lnTo>
                <a:lnTo>
                  <a:pt x="1241433" y="1689100"/>
                </a:lnTo>
                <a:close/>
                <a:moveTo>
                  <a:pt x="1689100" y="4146550"/>
                </a:moveTo>
                <a:lnTo>
                  <a:pt x="1292232" y="4914900"/>
                </a:lnTo>
                <a:lnTo>
                  <a:pt x="447668" y="4914900"/>
                </a:lnTo>
                <a:lnTo>
                  <a:pt x="50800" y="4146550"/>
                </a:lnTo>
                <a:lnTo>
                  <a:pt x="447668" y="3378200"/>
                </a:lnTo>
                <a:lnTo>
                  <a:pt x="1292232" y="3378200"/>
                </a:lnTo>
                <a:close/>
                <a:moveTo>
                  <a:pt x="3022598" y="1555749"/>
                </a:moveTo>
                <a:lnTo>
                  <a:pt x="2625730" y="2324099"/>
                </a:lnTo>
                <a:lnTo>
                  <a:pt x="1781166" y="2324099"/>
                </a:lnTo>
                <a:lnTo>
                  <a:pt x="1384298" y="1555749"/>
                </a:lnTo>
                <a:lnTo>
                  <a:pt x="1781166" y="787399"/>
                </a:lnTo>
                <a:lnTo>
                  <a:pt x="2625730" y="787399"/>
                </a:lnTo>
                <a:close/>
                <a:moveTo>
                  <a:pt x="3022599" y="3244849"/>
                </a:moveTo>
                <a:lnTo>
                  <a:pt x="2625731" y="4013199"/>
                </a:lnTo>
                <a:lnTo>
                  <a:pt x="1781167" y="4013199"/>
                </a:lnTo>
                <a:lnTo>
                  <a:pt x="1384299" y="3244849"/>
                </a:lnTo>
                <a:lnTo>
                  <a:pt x="1781167" y="2476499"/>
                </a:lnTo>
                <a:lnTo>
                  <a:pt x="2625731" y="2476499"/>
                </a:lnTo>
                <a:close/>
                <a:moveTo>
                  <a:pt x="3073398" y="4933949"/>
                </a:moveTo>
                <a:lnTo>
                  <a:pt x="2676530" y="5702299"/>
                </a:lnTo>
                <a:lnTo>
                  <a:pt x="1831966" y="5702299"/>
                </a:lnTo>
                <a:lnTo>
                  <a:pt x="1435098" y="4933949"/>
                </a:lnTo>
                <a:lnTo>
                  <a:pt x="1831966" y="4165599"/>
                </a:lnTo>
                <a:lnTo>
                  <a:pt x="2676530" y="4165599"/>
                </a:lnTo>
                <a:close/>
                <a:moveTo>
                  <a:pt x="4356097" y="787399"/>
                </a:moveTo>
                <a:lnTo>
                  <a:pt x="3959230" y="1555749"/>
                </a:lnTo>
                <a:lnTo>
                  <a:pt x="3114666" y="1555749"/>
                </a:lnTo>
                <a:lnTo>
                  <a:pt x="2717798" y="787399"/>
                </a:lnTo>
                <a:lnTo>
                  <a:pt x="3114666" y="19049"/>
                </a:lnTo>
                <a:lnTo>
                  <a:pt x="3959230" y="19049"/>
                </a:lnTo>
                <a:close/>
                <a:moveTo>
                  <a:pt x="4356099" y="2476499"/>
                </a:moveTo>
                <a:lnTo>
                  <a:pt x="3959231" y="3244849"/>
                </a:lnTo>
                <a:lnTo>
                  <a:pt x="3114667" y="3244849"/>
                </a:lnTo>
                <a:lnTo>
                  <a:pt x="2717799" y="2476499"/>
                </a:lnTo>
                <a:lnTo>
                  <a:pt x="3114667" y="1708149"/>
                </a:lnTo>
                <a:lnTo>
                  <a:pt x="3959231" y="1708149"/>
                </a:lnTo>
                <a:close/>
                <a:moveTo>
                  <a:pt x="4406897" y="4165599"/>
                </a:moveTo>
                <a:lnTo>
                  <a:pt x="4010030" y="4933949"/>
                </a:lnTo>
                <a:lnTo>
                  <a:pt x="3165466" y="4933949"/>
                </a:lnTo>
                <a:lnTo>
                  <a:pt x="2768598" y="4165599"/>
                </a:lnTo>
                <a:lnTo>
                  <a:pt x="3165466" y="3397249"/>
                </a:lnTo>
                <a:lnTo>
                  <a:pt x="4010030" y="3397249"/>
                </a:lnTo>
                <a:close/>
                <a:moveTo>
                  <a:pt x="5740399" y="1555749"/>
                </a:moveTo>
                <a:lnTo>
                  <a:pt x="5343531" y="2324099"/>
                </a:lnTo>
                <a:lnTo>
                  <a:pt x="4498967" y="2324099"/>
                </a:lnTo>
                <a:lnTo>
                  <a:pt x="4102099" y="1555749"/>
                </a:lnTo>
                <a:lnTo>
                  <a:pt x="4498967" y="787399"/>
                </a:lnTo>
                <a:lnTo>
                  <a:pt x="5343531" y="787399"/>
                </a:lnTo>
                <a:close/>
                <a:moveTo>
                  <a:pt x="5740400" y="3244849"/>
                </a:moveTo>
                <a:lnTo>
                  <a:pt x="5343532" y="4013199"/>
                </a:lnTo>
                <a:lnTo>
                  <a:pt x="4498968" y="4013199"/>
                </a:lnTo>
                <a:lnTo>
                  <a:pt x="4102100" y="3244849"/>
                </a:lnTo>
                <a:lnTo>
                  <a:pt x="4498968" y="2476499"/>
                </a:lnTo>
                <a:lnTo>
                  <a:pt x="5343532" y="2476499"/>
                </a:lnTo>
                <a:close/>
                <a:moveTo>
                  <a:pt x="5791198" y="4933949"/>
                </a:moveTo>
                <a:lnTo>
                  <a:pt x="5394330" y="5702299"/>
                </a:lnTo>
                <a:lnTo>
                  <a:pt x="4549766" y="5702299"/>
                </a:lnTo>
                <a:lnTo>
                  <a:pt x="4152898" y="4933949"/>
                </a:lnTo>
                <a:lnTo>
                  <a:pt x="4549766" y="4165599"/>
                </a:lnTo>
                <a:lnTo>
                  <a:pt x="5394330" y="416559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797DB8-B1D4-469A-992F-776C3692DADF}"/>
              </a:ext>
            </a:extLst>
          </p:cNvPr>
          <p:cNvSpPr txBox="1"/>
          <p:nvPr/>
        </p:nvSpPr>
        <p:spPr>
          <a:xfrm>
            <a:off x="304803" y="302300"/>
            <a:ext cx="5461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БОРИСПІЛЬСЬКА РАЙОННА ОРГАНІЗАЦІЯ ПРОФСПІЛКИ ПРАЦІВНИКІВ ОСВІТИ І НАУКИ УКРАЇНИ</a:t>
            </a:r>
          </a:p>
          <a:p>
            <a:pPr algn="ctr"/>
            <a:r>
              <a:rPr lang="uk-UA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ХХХІ звітно-виборна конференція</a:t>
            </a:r>
          </a:p>
          <a:p>
            <a:pPr algn="ctr"/>
            <a:r>
              <a:rPr lang="uk-UA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листопада 2024 року</a:t>
            </a:r>
            <a:endParaRPr lang="ru-RU" sz="1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DC1B01-DFD2-4B56-BECB-2B333E19880C}"/>
              </a:ext>
            </a:extLst>
          </p:cNvPr>
          <p:cNvSpPr txBox="1"/>
          <p:nvPr/>
        </p:nvSpPr>
        <p:spPr>
          <a:xfrm>
            <a:off x="304803" y="2324699"/>
            <a:ext cx="5041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про роботу за період з 26 листопада 2019 року по 19 листопада 2024 року</a:t>
            </a: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081A520-9ABB-4127-A483-8ABC0B670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1" y="3032585"/>
            <a:ext cx="3362388" cy="2517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DBAA8F0-B2F4-4184-8DA0-73915DE3AD41}"/>
              </a:ext>
            </a:extLst>
          </p:cNvPr>
          <p:cNvSpPr txBox="1"/>
          <p:nvPr/>
        </p:nvSpPr>
        <p:spPr>
          <a:xfrm>
            <a:off x="1144141" y="5987761"/>
            <a:ext cx="3415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rgbClr val="0070C0"/>
                </a:solidFill>
              </a:rPr>
              <a:t>ХХХ звітно-виборна конференція</a:t>
            </a:r>
          </a:p>
          <a:p>
            <a:pPr algn="ctr"/>
            <a:r>
              <a:rPr lang="uk-UA" sz="1600" dirty="0">
                <a:solidFill>
                  <a:srgbClr val="0070C0"/>
                </a:solidFill>
              </a:rPr>
              <a:t>26 листопада 2019р.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8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AFF0AD84-1EFC-417F-BB55-70CDCD0734C1}"/>
              </a:ext>
            </a:extLst>
          </p:cNvPr>
          <p:cNvSpPr/>
          <p:nvPr/>
        </p:nvSpPr>
        <p:spPr>
          <a:xfrm>
            <a:off x="101600" y="330200"/>
            <a:ext cx="4457700" cy="2679700"/>
          </a:xfrm>
          <a:prstGeom prst="parallelogram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аралелограм 9">
            <a:extLst>
              <a:ext uri="{FF2B5EF4-FFF2-40B4-BE49-F238E27FC236}">
                <a16:creationId xmlns:a16="http://schemas.microsoft.com/office/drawing/2014/main" id="{051DCAF1-73FD-4862-AA3E-20850D3F5A9C}"/>
              </a:ext>
            </a:extLst>
          </p:cNvPr>
          <p:cNvSpPr/>
          <p:nvPr/>
        </p:nvSpPr>
        <p:spPr>
          <a:xfrm>
            <a:off x="4038600" y="330200"/>
            <a:ext cx="4457700" cy="2679700"/>
          </a:xfrm>
          <a:prstGeom prst="parallelogram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аралелограм 10">
            <a:extLst>
              <a:ext uri="{FF2B5EF4-FFF2-40B4-BE49-F238E27FC236}">
                <a16:creationId xmlns:a16="http://schemas.microsoft.com/office/drawing/2014/main" id="{6C6C0FC1-CED3-4E8E-A715-08E5314BB346}"/>
              </a:ext>
            </a:extLst>
          </p:cNvPr>
          <p:cNvSpPr/>
          <p:nvPr/>
        </p:nvSpPr>
        <p:spPr>
          <a:xfrm>
            <a:off x="7975600" y="330200"/>
            <a:ext cx="4457700" cy="2679700"/>
          </a:xfrm>
          <a:prstGeom prst="parallelogram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аралелограм 11">
            <a:extLst>
              <a:ext uri="{FF2B5EF4-FFF2-40B4-BE49-F238E27FC236}">
                <a16:creationId xmlns:a16="http://schemas.microsoft.com/office/drawing/2014/main" id="{443C023F-5A41-4706-8654-A0D216559A86}"/>
              </a:ext>
            </a:extLst>
          </p:cNvPr>
          <p:cNvSpPr/>
          <p:nvPr/>
        </p:nvSpPr>
        <p:spPr>
          <a:xfrm>
            <a:off x="-228600" y="3429000"/>
            <a:ext cx="4457700" cy="2679700"/>
          </a:xfrm>
          <a:prstGeom prst="parallelogram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аралелограм 12">
            <a:extLst>
              <a:ext uri="{FF2B5EF4-FFF2-40B4-BE49-F238E27FC236}">
                <a16:creationId xmlns:a16="http://schemas.microsoft.com/office/drawing/2014/main" id="{4EF8D19C-7783-437C-8DE7-C7793A2672DC}"/>
              </a:ext>
            </a:extLst>
          </p:cNvPr>
          <p:cNvSpPr/>
          <p:nvPr/>
        </p:nvSpPr>
        <p:spPr>
          <a:xfrm>
            <a:off x="3708400" y="3429000"/>
            <a:ext cx="4457700" cy="2679700"/>
          </a:xfrm>
          <a:prstGeom prst="parallelogram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аралелограм 13">
            <a:extLst>
              <a:ext uri="{FF2B5EF4-FFF2-40B4-BE49-F238E27FC236}">
                <a16:creationId xmlns:a16="http://schemas.microsoft.com/office/drawing/2014/main" id="{CE223DF9-F347-4507-86DD-E21B2C7FF40C}"/>
              </a:ext>
            </a:extLst>
          </p:cNvPr>
          <p:cNvSpPr/>
          <p:nvPr/>
        </p:nvSpPr>
        <p:spPr>
          <a:xfrm>
            <a:off x="7645400" y="3429000"/>
            <a:ext cx="4457700" cy="2679700"/>
          </a:xfrm>
          <a:prstGeom prst="parallelogram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262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" b="11852"/>
          <a:stretch/>
        </p:blipFill>
        <p:spPr>
          <a:xfrm>
            <a:off x="4798625" y="657344"/>
            <a:ext cx="3911600" cy="3022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1" y="379362"/>
            <a:ext cx="2489201" cy="299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7"/>
          <a:stretch/>
        </p:blipFill>
        <p:spPr>
          <a:xfrm>
            <a:off x="1734657" y="2870496"/>
            <a:ext cx="2985730" cy="3768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90" y="4148181"/>
            <a:ext cx="1511160" cy="1999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344" y="4111602"/>
            <a:ext cx="1877731" cy="2036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5" t="-505" r="-3285" b="13529"/>
          <a:stretch/>
        </p:blipFill>
        <p:spPr>
          <a:xfrm>
            <a:off x="9656465" y="1761577"/>
            <a:ext cx="1673215" cy="32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протилежні кути 1">
            <a:extLst>
              <a:ext uri="{FF2B5EF4-FFF2-40B4-BE49-F238E27FC236}">
                <a16:creationId xmlns:a16="http://schemas.microsoft.com/office/drawing/2014/main" id="{96486CCD-0349-4622-9474-BBB14A03FCDA}"/>
              </a:ext>
            </a:extLst>
          </p:cNvPr>
          <p:cNvSpPr/>
          <p:nvPr/>
        </p:nvSpPr>
        <p:spPr>
          <a:xfrm>
            <a:off x="698090" y="241300"/>
            <a:ext cx="2616610" cy="3035300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протилежні кути 7">
            <a:extLst>
              <a:ext uri="{FF2B5EF4-FFF2-40B4-BE49-F238E27FC236}">
                <a16:creationId xmlns:a16="http://schemas.microsoft.com/office/drawing/2014/main" id="{3CFF6FAA-6FD2-4184-B3A0-751E24A6C3BE}"/>
              </a:ext>
            </a:extLst>
          </p:cNvPr>
          <p:cNvSpPr/>
          <p:nvPr/>
        </p:nvSpPr>
        <p:spPr>
          <a:xfrm>
            <a:off x="5220928" y="241299"/>
            <a:ext cx="2212259" cy="3308145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протилежні кути 8">
            <a:extLst>
              <a:ext uri="{FF2B5EF4-FFF2-40B4-BE49-F238E27FC236}">
                <a16:creationId xmlns:a16="http://schemas.microsoft.com/office/drawing/2014/main" id="{265B23DB-A122-499C-9A79-10C26F44D8F4}"/>
              </a:ext>
            </a:extLst>
          </p:cNvPr>
          <p:cNvSpPr/>
          <p:nvPr/>
        </p:nvSpPr>
        <p:spPr>
          <a:xfrm>
            <a:off x="8674100" y="241300"/>
            <a:ext cx="3022600" cy="3035300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протилежні кути 9">
            <a:extLst>
              <a:ext uri="{FF2B5EF4-FFF2-40B4-BE49-F238E27FC236}">
                <a16:creationId xmlns:a16="http://schemas.microsoft.com/office/drawing/2014/main" id="{40AEDF2E-2525-4CFB-A2D1-7019722EE8D4}"/>
              </a:ext>
            </a:extLst>
          </p:cNvPr>
          <p:cNvSpPr/>
          <p:nvPr/>
        </p:nvSpPr>
        <p:spPr>
          <a:xfrm>
            <a:off x="570270" y="3683000"/>
            <a:ext cx="2744429" cy="3035300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протилежні кути 10">
            <a:extLst>
              <a:ext uri="{FF2B5EF4-FFF2-40B4-BE49-F238E27FC236}">
                <a16:creationId xmlns:a16="http://schemas.microsoft.com/office/drawing/2014/main" id="{9BC7AF8B-D22A-4680-A5CD-2F3FCC6EAADF}"/>
              </a:ext>
            </a:extLst>
          </p:cNvPr>
          <p:cNvSpPr/>
          <p:nvPr/>
        </p:nvSpPr>
        <p:spPr>
          <a:xfrm>
            <a:off x="4584700" y="3683000"/>
            <a:ext cx="2848487" cy="3035300"/>
          </a:xfrm>
          <a:prstGeom prst="round2Diag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протилежні кути 11">
            <a:extLst>
              <a:ext uri="{FF2B5EF4-FFF2-40B4-BE49-F238E27FC236}">
                <a16:creationId xmlns:a16="http://schemas.microsoft.com/office/drawing/2014/main" id="{CE82C061-4398-441D-8262-2E596782D70E}"/>
              </a:ext>
            </a:extLst>
          </p:cNvPr>
          <p:cNvSpPr/>
          <p:nvPr/>
        </p:nvSpPr>
        <p:spPr>
          <a:xfrm>
            <a:off x="8888360" y="3683000"/>
            <a:ext cx="2808339" cy="3035300"/>
          </a:xfrm>
          <a:prstGeom prst="round2Diag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617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2D19B0-DD59-4E59-8E7D-589F6EDE3EAE}"/>
              </a:ext>
            </a:extLst>
          </p:cNvPr>
          <p:cNvSpPr txBox="1"/>
          <p:nvPr/>
        </p:nvSpPr>
        <p:spPr>
          <a:xfrm>
            <a:off x="1071007" y="249150"/>
            <a:ext cx="1004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</a:rPr>
              <a:t>Переможці літературного конкурсу «Мені наснилась Перемога»</a:t>
            </a:r>
          </a:p>
          <a:p>
            <a:pPr algn="ctr"/>
            <a:r>
              <a:rPr lang="uk-UA" dirty="0" err="1">
                <a:solidFill>
                  <a:srgbClr val="002060"/>
                </a:solidFill>
              </a:rPr>
              <a:t>Пристолична</a:t>
            </a: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громада. </a:t>
            </a:r>
            <a:r>
              <a:rPr lang="uk-UA" smtClean="0">
                <a:solidFill>
                  <a:srgbClr val="002060"/>
                </a:solidFill>
              </a:rPr>
              <a:t>2024 рік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кутник: округлені протилежні кути 9">
            <a:extLst>
              <a:ext uri="{FF2B5EF4-FFF2-40B4-BE49-F238E27FC236}">
                <a16:creationId xmlns:a16="http://schemas.microsoft.com/office/drawing/2014/main" id="{7E7DF0AD-D9A3-488B-9904-84303141EF42}"/>
              </a:ext>
            </a:extLst>
          </p:cNvPr>
          <p:cNvSpPr/>
          <p:nvPr/>
        </p:nvSpPr>
        <p:spPr>
          <a:xfrm>
            <a:off x="698500" y="941169"/>
            <a:ext cx="2171700" cy="2781300"/>
          </a:xfrm>
          <a:prstGeom prst="round2Diag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протилежні кути 10">
            <a:extLst>
              <a:ext uri="{FF2B5EF4-FFF2-40B4-BE49-F238E27FC236}">
                <a16:creationId xmlns:a16="http://schemas.microsoft.com/office/drawing/2014/main" id="{8BAD60D7-895F-4989-89AC-551EA45D5E0C}"/>
              </a:ext>
            </a:extLst>
          </p:cNvPr>
          <p:cNvSpPr/>
          <p:nvPr/>
        </p:nvSpPr>
        <p:spPr>
          <a:xfrm>
            <a:off x="4737100" y="941169"/>
            <a:ext cx="2171700" cy="27813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протилежні кути 11">
            <a:extLst>
              <a:ext uri="{FF2B5EF4-FFF2-40B4-BE49-F238E27FC236}">
                <a16:creationId xmlns:a16="http://schemas.microsoft.com/office/drawing/2014/main" id="{6F03CCA4-4D6A-4AFB-9542-B2FDC60376CB}"/>
              </a:ext>
            </a:extLst>
          </p:cNvPr>
          <p:cNvSpPr/>
          <p:nvPr/>
        </p:nvSpPr>
        <p:spPr>
          <a:xfrm>
            <a:off x="8636000" y="895481"/>
            <a:ext cx="2171700" cy="2781300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протилежні кути 12">
            <a:extLst>
              <a:ext uri="{FF2B5EF4-FFF2-40B4-BE49-F238E27FC236}">
                <a16:creationId xmlns:a16="http://schemas.microsoft.com/office/drawing/2014/main" id="{D3A7F8FA-B364-4573-A057-6B4A498A97F1}"/>
              </a:ext>
            </a:extLst>
          </p:cNvPr>
          <p:cNvSpPr/>
          <p:nvPr/>
        </p:nvSpPr>
        <p:spPr>
          <a:xfrm>
            <a:off x="1460500" y="3827550"/>
            <a:ext cx="3441700" cy="2781300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протилежні кути 14">
            <a:extLst>
              <a:ext uri="{FF2B5EF4-FFF2-40B4-BE49-F238E27FC236}">
                <a16:creationId xmlns:a16="http://schemas.microsoft.com/office/drawing/2014/main" id="{9F5F2202-24E9-442C-B2DA-04D383E67F2E}"/>
              </a:ext>
            </a:extLst>
          </p:cNvPr>
          <p:cNvSpPr/>
          <p:nvPr/>
        </p:nvSpPr>
        <p:spPr>
          <a:xfrm>
            <a:off x="7349092" y="3827550"/>
            <a:ext cx="3771900" cy="2781300"/>
          </a:xfrm>
          <a:prstGeom prst="round2Diag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56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17" y="1398153"/>
            <a:ext cx="4309618" cy="5459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28" y="2200954"/>
            <a:ext cx="6056671" cy="3854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926" y="474825"/>
            <a:ext cx="7022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конкурс «Охорона праці очима дітей -2024»</a:t>
            </a:r>
          </a:p>
          <a:p>
            <a:pPr algn="ctr"/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Ковалевич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Богдана,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Старинський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</a:p>
          <a:p>
            <a:pPr algn="ctr"/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– Бугай Марія Петрівна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1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21389" r="6852" b="24028"/>
          <a:stretch/>
        </p:blipFill>
        <p:spPr>
          <a:xfrm>
            <a:off x="4661754" y="2866717"/>
            <a:ext cx="2762250" cy="3743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8" y="2282312"/>
            <a:ext cx="2571750" cy="3390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754" y="593738"/>
            <a:ext cx="3682303" cy="2036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55932" y="790811"/>
            <a:ext cx="424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Соціальне партнерство- запорука успіху кожного члена Профспілки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1131" t="9202" b="23339"/>
          <a:stretch/>
        </p:blipFill>
        <p:spPr>
          <a:xfrm>
            <a:off x="8369402" y="4274721"/>
            <a:ext cx="3409255" cy="2076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4202" y="790811"/>
            <a:ext cx="3286029" cy="2749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527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8" t="8719" r="14212" b="30049"/>
          <a:stretch/>
        </p:blipFill>
        <p:spPr>
          <a:xfrm>
            <a:off x="711200" y="1153568"/>
            <a:ext cx="3499875" cy="2452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6178" y="105287"/>
            <a:ext cx="8059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традиції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Бориспільщини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Спартакіада-2021 </a:t>
            </a:r>
          </a:p>
          <a:p>
            <a:pPr algn="ctr"/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Вороньківська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17" y="1546123"/>
            <a:ext cx="3403600" cy="2496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9" t="23845" r="12195" b="-42259"/>
          <a:stretch/>
        </p:blipFill>
        <p:spPr>
          <a:xfrm>
            <a:off x="234387" y="4065818"/>
            <a:ext cx="5090830" cy="3706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4" t="21862" r="-10239" b="-1244"/>
          <a:stretch/>
        </p:blipFill>
        <p:spPr>
          <a:xfrm>
            <a:off x="8987093" y="3450713"/>
            <a:ext cx="3897985" cy="31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5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30371" r="2143"/>
          <a:stretch/>
        </p:blipFill>
        <p:spPr>
          <a:xfrm>
            <a:off x="3214945" y="696455"/>
            <a:ext cx="3965268" cy="2768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6945"/>
          <a:stretch/>
        </p:blipFill>
        <p:spPr>
          <a:xfrm>
            <a:off x="7426223" y="510661"/>
            <a:ext cx="4089400" cy="317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3703" b="25186"/>
          <a:stretch/>
        </p:blipFill>
        <p:spPr>
          <a:xfrm>
            <a:off x="327334" y="2499789"/>
            <a:ext cx="4521200" cy="236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3703" r="5278" b="32964"/>
          <a:stretch/>
        </p:blipFill>
        <p:spPr>
          <a:xfrm>
            <a:off x="7615597" y="4003158"/>
            <a:ext cx="4368800" cy="2704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2963" r="4167" b="18518"/>
          <a:stretch/>
        </p:blipFill>
        <p:spPr>
          <a:xfrm>
            <a:off x="3338098" y="4112138"/>
            <a:ext cx="3979971" cy="24664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5799" y="80512"/>
            <a:ext cx="988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Головурівський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ліцей. Спартакіада працівників </a:t>
            </a:r>
            <a:r>
              <a:rPr lang="uk-UA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Вороньківської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громади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8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247" y="1495447"/>
            <a:ext cx="1923128" cy="308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8209" r="17708" b="34627"/>
          <a:stretch/>
        </p:blipFill>
        <p:spPr>
          <a:xfrm>
            <a:off x="533401" y="574406"/>
            <a:ext cx="3802625" cy="2076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24028" r="28750" b="29028"/>
          <a:stretch/>
        </p:blipFill>
        <p:spPr>
          <a:xfrm>
            <a:off x="8358186" y="1486195"/>
            <a:ext cx="3448050" cy="2371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4304521" y="266748"/>
            <a:ext cx="7869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Спартакіада працівників освіти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Бориспільщини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- 2023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Вишенський ліцей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Золочівської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40139" r="8958"/>
          <a:stretch/>
        </p:blipFill>
        <p:spPr>
          <a:xfrm>
            <a:off x="8239124" y="4205286"/>
            <a:ext cx="3686176" cy="2343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t="28165" r="22187" b="12500"/>
          <a:stretch/>
        </p:blipFill>
        <p:spPr>
          <a:xfrm>
            <a:off x="533401" y="3039306"/>
            <a:ext cx="4524374" cy="2652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35412" r="5268" b="29175"/>
          <a:stretch/>
        </p:blipFill>
        <p:spPr>
          <a:xfrm>
            <a:off x="2544865" y="4786642"/>
            <a:ext cx="5417574" cy="1874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4706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09" y="4441930"/>
            <a:ext cx="4219677" cy="22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329" y="2430938"/>
            <a:ext cx="4385187" cy="2139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439" y="463327"/>
            <a:ext cx="3482258" cy="1838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6152" y="463327"/>
            <a:ext cx="4908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Спартакіада працівників освіти -2024 </a:t>
            </a:r>
          </a:p>
          <a:p>
            <a:pPr algn="ctr"/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Ревненський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 Гірської сільської ради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20" y="2711382"/>
            <a:ext cx="3851070" cy="2495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80" y="653674"/>
            <a:ext cx="3394350" cy="1765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31360" r="7529"/>
          <a:stretch/>
        </p:blipFill>
        <p:spPr>
          <a:xfrm>
            <a:off x="4137437" y="1935062"/>
            <a:ext cx="3331825" cy="23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4993" y="495467"/>
            <a:ext cx="5482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багато, нас не подолати!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4532" y="1392973"/>
            <a:ext cx="1064201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рік –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первинні профорганізації,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1384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члени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результаті адміністративно-територіальної реформи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01.01.2021 року: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первинних профорганізацій територіально не належать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до районної організації;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первинні організації припинили функціонування у зв’язку з ліквідацією 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установ освіти;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первинних профорганізацій протягом року вийшли зі складу районної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організації;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профорганізація приєднана у складі філії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рік –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первинних профорганізацій,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членів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рік –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профорганізацій,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805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членів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рік –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профорганізацій ,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члени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рік –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профорганізацій,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857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членів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7EB9C0-17BE-4B2A-8150-A592BAAB93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0" t="24974" r="2222" b="48915"/>
          <a:stretch/>
        </p:blipFill>
        <p:spPr>
          <a:xfrm>
            <a:off x="-70948" y="952499"/>
            <a:ext cx="2398107" cy="17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48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38" y="3431372"/>
            <a:ext cx="3539613" cy="2277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t="5878"/>
          <a:stretch/>
        </p:blipFill>
        <p:spPr>
          <a:xfrm>
            <a:off x="462115" y="1120426"/>
            <a:ext cx="4277033" cy="2930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422810" y="243448"/>
            <a:ext cx="6313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Працюємо з людьми і  для людей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8" r="5555" b="15412"/>
          <a:stretch/>
        </p:blipFill>
        <p:spPr>
          <a:xfrm>
            <a:off x="9301317" y="2782527"/>
            <a:ext cx="2615380" cy="2281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15627" r="2187" b="21434"/>
          <a:stretch/>
        </p:blipFill>
        <p:spPr>
          <a:xfrm>
            <a:off x="7768611" y="4847856"/>
            <a:ext cx="4070555" cy="1902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28410" r="6607" b="25201"/>
          <a:stretch/>
        </p:blipFill>
        <p:spPr>
          <a:xfrm>
            <a:off x="5099466" y="1282432"/>
            <a:ext cx="3716594" cy="19861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28765" b="16902"/>
          <a:stretch/>
        </p:blipFill>
        <p:spPr>
          <a:xfrm>
            <a:off x="255638" y="4472772"/>
            <a:ext cx="5418001" cy="21729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1" t="19932" r="-1246"/>
          <a:stretch/>
        </p:blipFill>
        <p:spPr>
          <a:xfrm>
            <a:off x="8888360" y="243448"/>
            <a:ext cx="2949676" cy="2290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2036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1004" r="22265"/>
          <a:stretch/>
        </p:blipFill>
        <p:spPr>
          <a:xfrm>
            <a:off x="1277374" y="471948"/>
            <a:ext cx="3175818" cy="2507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28502" r="20462" b="15059"/>
          <a:stretch/>
        </p:blipFill>
        <p:spPr>
          <a:xfrm>
            <a:off x="409609" y="2536409"/>
            <a:ext cx="3893575" cy="24678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43727" r="12258" b="23011"/>
          <a:stretch/>
        </p:blipFill>
        <p:spPr>
          <a:xfrm>
            <a:off x="3338804" y="4926365"/>
            <a:ext cx="3480618" cy="1705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8"/>
          <a:stretch/>
        </p:blipFill>
        <p:spPr>
          <a:xfrm>
            <a:off x="8177158" y="1294467"/>
            <a:ext cx="3038169" cy="1779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18644" r="10032" b="20084"/>
          <a:stretch/>
        </p:blipFill>
        <p:spPr>
          <a:xfrm>
            <a:off x="4983314" y="1021528"/>
            <a:ext cx="2133600" cy="3554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129" y="3527293"/>
            <a:ext cx="4999153" cy="2920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4916" y="217107"/>
            <a:ext cx="463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людьми і для людей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28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7" y="-76815"/>
            <a:ext cx="10757892" cy="7303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t="19408" r="13245" b="18979"/>
          <a:stretch/>
        </p:blipFill>
        <p:spPr>
          <a:xfrm>
            <a:off x="7135924" y="1753553"/>
            <a:ext cx="1004152" cy="1293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t="31254" r="30353" b="40216"/>
          <a:stretch/>
        </p:blipFill>
        <p:spPr>
          <a:xfrm>
            <a:off x="5614394" y="271912"/>
            <a:ext cx="1106811" cy="126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t="16774" r="5833" b="27455"/>
          <a:stretch/>
        </p:blipFill>
        <p:spPr>
          <a:xfrm>
            <a:off x="5698500" y="1697471"/>
            <a:ext cx="1347004" cy="145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11168" b="14047"/>
          <a:stretch/>
        </p:blipFill>
        <p:spPr>
          <a:xfrm>
            <a:off x="7489538" y="2864749"/>
            <a:ext cx="1102580" cy="141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430" r="20395" b="27742"/>
          <a:stretch/>
        </p:blipFill>
        <p:spPr>
          <a:xfrm>
            <a:off x="1921597" y="426645"/>
            <a:ext cx="826961" cy="96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9" t="5162" r="36452" b="52544"/>
          <a:stretch/>
        </p:blipFill>
        <p:spPr>
          <a:xfrm>
            <a:off x="4527090" y="825176"/>
            <a:ext cx="1208925" cy="140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/>
          <a:stretch/>
        </p:blipFill>
        <p:spPr>
          <a:xfrm>
            <a:off x="6221493" y="3250968"/>
            <a:ext cx="1514919" cy="165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4" t="4937" r="29936" b="70662"/>
          <a:stretch/>
        </p:blipFill>
        <p:spPr>
          <a:xfrm>
            <a:off x="7364485" y="4842664"/>
            <a:ext cx="1298610" cy="124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t="-19928" r="430" b="19928"/>
          <a:stretch/>
        </p:blipFill>
        <p:spPr>
          <a:xfrm>
            <a:off x="4780376" y="3314910"/>
            <a:ext cx="1573162" cy="156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16200" r="25684" b="41936"/>
          <a:stretch/>
        </p:blipFill>
        <p:spPr>
          <a:xfrm>
            <a:off x="3216166" y="644308"/>
            <a:ext cx="1264197" cy="139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2" t="28387" r="28208" b="52114"/>
          <a:stretch/>
        </p:blipFill>
        <p:spPr>
          <a:xfrm>
            <a:off x="6721205" y="495459"/>
            <a:ext cx="1022555" cy="133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2" t="7169" r="28652" b="35340"/>
          <a:stretch/>
        </p:blipFill>
        <p:spPr>
          <a:xfrm>
            <a:off x="1833081" y="1308272"/>
            <a:ext cx="1200287" cy="148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r="16851" b="37778"/>
          <a:stretch/>
        </p:blipFill>
        <p:spPr>
          <a:xfrm>
            <a:off x="8401325" y="1610053"/>
            <a:ext cx="1384016" cy="137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t="31832" r="34325" b="45820"/>
          <a:stretch/>
        </p:blipFill>
        <p:spPr>
          <a:xfrm>
            <a:off x="3112651" y="2102439"/>
            <a:ext cx="1454251" cy="114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5250" r="79596" b="52052"/>
          <a:stretch/>
        </p:blipFill>
        <p:spPr>
          <a:xfrm>
            <a:off x="922811" y="2353753"/>
            <a:ext cx="1032387" cy="127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t="61878" r="39104" b="18492"/>
          <a:stretch/>
        </p:blipFill>
        <p:spPr>
          <a:xfrm>
            <a:off x="4493581" y="2259499"/>
            <a:ext cx="1151428" cy="133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34122" r="42366" b="41577"/>
          <a:stretch/>
        </p:blipFill>
        <p:spPr>
          <a:xfrm>
            <a:off x="9822967" y="1689368"/>
            <a:ext cx="1050785" cy="123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2" t="9032" r="26873" b="36631"/>
          <a:stretch/>
        </p:blipFill>
        <p:spPr>
          <a:xfrm>
            <a:off x="8663095" y="3464153"/>
            <a:ext cx="1110305" cy="115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8" r="17169" b="70322"/>
          <a:stretch/>
        </p:blipFill>
        <p:spPr>
          <a:xfrm>
            <a:off x="2169046" y="2789039"/>
            <a:ext cx="1023317" cy="114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311926" y="5030590"/>
            <a:ext cx="4046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єдності  наша сила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7984" r="27443" b="36956"/>
          <a:stretch/>
        </p:blipFill>
        <p:spPr>
          <a:xfrm>
            <a:off x="9749571" y="2914372"/>
            <a:ext cx="910645" cy="10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9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19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020" y="3700574"/>
            <a:ext cx="4886325" cy="3004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12206" r="7003" b="17193"/>
          <a:stretch/>
        </p:blipFill>
        <p:spPr>
          <a:xfrm>
            <a:off x="4208207" y="806246"/>
            <a:ext cx="2869176" cy="3156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26772" r="23381" b="25309"/>
          <a:stretch/>
        </p:blipFill>
        <p:spPr>
          <a:xfrm>
            <a:off x="7606601" y="728551"/>
            <a:ext cx="4163929" cy="283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21070" b="21425"/>
          <a:stretch/>
        </p:blipFill>
        <p:spPr>
          <a:xfrm>
            <a:off x="472478" y="666135"/>
            <a:ext cx="3322331" cy="29459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1214" y="204470"/>
            <a:ext cx="772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Освітяни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Бориспільщини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Збройним Силам України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77" y="4061199"/>
            <a:ext cx="4742617" cy="25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69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19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93100E54-F23E-4F24-B425-A4C1810D4292}"/>
              </a:ext>
            </a:extLst>
          </p:cNvPr>
          <p:cNvSpPr/>
          <p:nvPr/>
        </p:nvSpPr>
        <p:spPr>
          <a:xfrm>
            <a:off x="9226550" y="2387600"/>
            <a:ext cx="4000500" cy="4241800"/>
          </a:xfrm>
          <a:prstGeom prst="parallelogram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аралелограм 2">
            <a:extLst>
              <a:ext uri="{FF2B5EF4-FFF2-40B4-BE49-F238E27FC236}">
                <a16:creationId xmlns:a16="http://schemas.microsoft.com/office/drawing/2014/main" id="{DF8832C3-2751-46FD-9E5E-BF802080F8D8}"/>
              </a:ext>
            </a:extLst>
          </p:cNvPr>
          <p:cNvSpPr/>
          <p:nvPr/>
        </p:nvSpPr>
        <p:spPr>
          <a:xfrm>
            <a:off x="2533650" y="2273300"/>
            <a:ext cx="4000500" cy="4241800"/>
          </a:xfrm>
          <a:prstGeom prst="parallelogram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аралелограм 3">
            <a:extLst>
              <a:ext uri="{FF2B5EF4-FFF2-40B4-BE49-F238E27FC236}">
                <a16:creationId xmlns:a16="http://schemas.microsoft.com/office/drawing/2014/main" id="{FC6F1C14-8B9D-4BAF-B603-C1BF0D71CC76}"/>
              </a:ext>
            </a:extLst>
          </p:cNvPr>
          <p:cNvSpPr/>
          <p:nvPr/>
        </p:nvSpPr>
        <p:spPr>
          <a:xfrm>
            <a:off x="6089652" y="546100"/>
            <a:ext cx="4521200" cy="4241800"/>
          </a:xfrm>
          <a:prstGeom prst="parallelogram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аралелограм 4">
            <a:extLst>
              <a:ext uri="{FF2B5EF4-FFF2-40B4-BE49-F238E27FC236}">
                <a16:creationId xmlns:a16="http://schemas.microsoft.com/office/drawing/2014/main" id="{4FACDBA5-0370-4BCC-9EAA-F62591843269}"/>
              </a:ext>
            </a:extLst>
          </p:cNvPr>
          <p:cNvSpPr/>
          <p:nvPr/>
        </p:nvSpPr>
        <p:spPr>
          <a:xfrm>
            <a:off x="-679452" y="546100"/>
            <a:ext cx="4521200" cy="4241800"/>
          </a:xfrm>
          <a:prstGeom prst="parallelogram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DB1D7-F9C6-4866-9305-9EF447DB8785}"/>
              </a:ext>
            </a:extLst>
          </p:cNvPr>
          <p:cNvSpPr txBox="1"/>
          <p:nvPr/>
        </p:nvSpPr>
        <p:spPr>
          <a:xfrm>
            <a:off x="2355850" y="84435"/>
            <a:ext cx="772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Освітяни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Бориспільщини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Збройним Силам України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4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bg1"/>
            </a:gs>
            <a:gs pos="83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862" y="192711"/>
            <a:ext cx="2837911" cy="36281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74" y="560384"/>
            <a:ext cx="3583202" cy="30031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99" y="4073857"/>
            <a:ext cx="1707028" cy="2371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728" y="4073857"/>
            <a:ext cx="3453045" cy="185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700" y="4164451"/>
            <a:ext cx="3517697" cy="2341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776" y="3883728"/>
            <a:ext cx="2456901" cy="204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0"/>
          <a:stretch/>
        </p:blipFill>
        <p:spPr>
          <a:xfrm>
            <a:off x="8170704" y="273152"/>
            <a:ext cx="3336622" cy="37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0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bg1"/>
            </a:gs>
            <a:gs pos="83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зрізані протилежні кути 1">
            <a:extLst>
              <a:ext uri="{FF2B5EF4-FFF2-40B4-BE49-F238E27FC236}">
                <a16:creationId xmlns:a16="http://schemas.microsoft.com/office/drawing/2014/main" id="{CC0AEC05-7E05-4E99-BC25-946347C1FD9C}"/>
              </a:ext>
            </a:extLst>
          </p:cNvPr>
          <p:cNvSpPr/>
          <p:nvPr/>
        </p:nvSpPr>
        <p:spPr>
          <a:xfrm>
            <a:off x="609600" y="152400"/>
            <a:ext cx="3848100" cy="2806700"/>
          </a:xfrm>
          <a:prstGeom prst="snip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: зрізані протилежні кути 2">
            <a:extLst>
              <a:ext uri="{FF2B5EF4-FFF2-40B4-BE49-F238E27FC236}">
                <a16:creationId xmlns:a16="http://schemas.microsoft.com/office/drawing/2014/main" id="{F3597F0D-637D-4DD2-BA81-E689FBD5873B}"/>
              </a:ext>
            </a:extLst>
          </p:cNvPr>
          <p:cNvSpPr/>
          <p:nvPr/>
        </p:nvSpPr>
        <p:spPr>
          <a:xfrm>
            <a:off x="4724400" y="622300"/>
            <a:ext cx="3848100" cy="2806700"/>
          </a:xfrm>
          <a:prstGeom prst="snip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зрізані протилежні кути 3">
            <a:extLst>
              <a:ext uri="{FF2B5EF4-FFF2-40B4-BE49-F238E27FC236}">
                <a16:creationId xmlns:a16="http://schemas.microsoft.com/office/drawing/2014/main" id="{7E73F084-D065-4178-B377-0DF996394DAD}"/>
              </a:ext>
            </a:extLst>
          </p:cNvPr>
          <p:cNvSpPr/>
          <p:nvPr/>
        </p:nvSpPr>
        <p:spPr>
          <a:xfrm>
            <a:off x="8839200" y="1066800"/>
            <a:ext cx="3848100" cy="2806700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зрізані протилежні кути 6">
            <a:extLst>
              <a:ext uri="{FF2B5EF4-FFF2-40B4-BE49-F238E27FC236}">
                <a16:creationId xmlns:a16="http://schemas.microsoft.com/office/drawing/2014/main" id="{276AFA66-8D7C-4C80-881B-8DB14D86E989}"/>
              </a:ext>
            </a:extLst>
          </p:cNvPr>
          <p:cNvSpPr/>
          <p:nvPr/>
        </p:nvSpPr>
        <p:spPr>
          <a:xfrm>
            <a:off x="1428751" y="3429000"/>
            <a:ext cx="3295649" cy="3365500"/>
          </a:xfrm>
          <a:prstGeom prst="snip2Diag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зрізані протилежні кути 7">
            <a:extLst>
              <a:ext uri="{FF2B5EF4-FFF2-40B4-BE49-F238E27FC236}">
                <a16:creationId xmlns:a16="http://schemas.microsoft.com/office/drawing/2014/main" id="{ECA17E8F-CFC7-4487-902E-B900C8A0141E}"/>
              </a:ext>
            </a:extLst>
          </p:cNvPr>
          <p:cNvSpPr/>
          <p:nvPr/>
        </p:nvSpPr>
        <p:spPr>
          <a:xfrm>
            <a:off x="6225663" y="3606800"/>
            <a:ext cx="2829847" cy="3251200"/>
          </a:xfrm>
          <a:prstGeom prst="snip2Diag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11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03" y="619384"/>
            <a:ext cx="3377477" cy="2200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219" y="3346011"/>
            <a:ext cx="3150649" cy="3318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" t="-10036" r="5961" b="10036"/>
          <a:stretch/>
        </p:blipFill>
        <p:spPr>
          <a:xfrm>
            <a:off x="7236544" y="88490"/>
            <a:ext cx="4087948" cy="25563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3583" r="15401" b="14696"/>
          <a:stretch/>
        </p:blipFill>
        <p:spPr>
          <a:xfrm>
            <a:off x="4179297" y="450377"/>
            <a:ext cx="2721960" cy="4251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7" y="2959085"/>
            <a:ext cx="2640209" cy="3705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-287" r="8065" b="14409"/>
          <a:stretch/>
        </p:blipFill>
        <p:spPr>
          <a:xfrm>
            <a:off x="8718466" y="2820231"/>
            <a:ext cx="3150649" cy="21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9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5134134B-1EE9-4620-BBEF-DE691489825E}"/>
              </a:ext>
            </a:extLst>
          </p:cNvPr>
          <p:cNvSpPr/>
          <p:nvPr/>
        </p:nvSpPr>
        <p:spPr>
          <a:xfrm>
            <a:off x="406400" y="88900"/>
            <a:ext cx="4127500" cy="3340100"/>
          </a:xfrm>
          <a:prstGeom prst="parallelogram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4E1CD660-A8C9-4A3B-A16A-700E2DEF4E31}"/>
              </a:ext>
            </a:extLst>
          </p:cNvPr>
          <p:cNvSpPr/>
          <p:nvPr/>
        </p:nvSpPr>
        <p:spPr>
          <a:xfrm>
            <a:off x="4032250" y="88900"/>
            <a:ext cx="4127500" cy="3340100"/>
          </a:xfrm>
          <a:prstGeom prst="parallelogram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аралелограм 8">
            <a:extLst>
              <a:ext uri="{FF2B5EF4-FFF2-40B4-BE49-F238E27FC236}">
                <a16:creationId xmlns:a16="http://schemas.microsoft.com/office/drawing/2014/main" id="{843BE1B1-5274-48EC-8BD2-39982324F1F3}"/>
              </a:ext>
            </a:extLst>
          </p:cNvPr>
          <p:cNvSpPr/>
          <p:nvPr/>
        </p:nvSpPr>
        <p:spPr>
          <a:xfrm>
            <a:off x="7658102" y="88900"/>
            <a:ext cx="4127500" cy="3340100"/>
          </a:xfrm>
          <a:prstGeom prst="parallelogram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аралелограм 9">
            <a:extLst>
              <a:ext uri="{FF2B5EF4-FFF2-40B4-BE49-F238E27FC236}">
                <a16:creationId xmlns:a16="http://schemas.microsoft.com/office/drawing/2014/main" id="{D4A79C40-B7FF-46B7-9427-EE8A80C8C4E8}"/>
              </a:ext>
            </a:extLst>
          </p:cNvPr>
          <p:cNvSpPr/>
          <p:nvPr/>
        </p:nvSpPr>
        <p:spPr>
          <a:xfrm>
            <a:off x="-469900" y="3587750"/>
            <a:ext cx="4635500" cy="3340100"/>
          </a:xfrm>
          <a:prstGeom prst="parallelogram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аралелограм 10">
            <a:extLst>
              <a:ext uri="{FF2B5EF4-FFF2-40B4-BE49-F238E27FC236}">
                <a16:creationId xmlns:a16="http://schemas.microsoft.com/office/drawing/2014/main" id="{B1CC3691-086C-48B6-8312-D0D24B432FDC}"/>
              </a:ext>
            </a:extLst>
          </p:cNvPr>
          <p:cNvSpPr/>
          <p:nvPr/>
        </p:nvSpPr>
        <p:spPr>
          <a:xfrm>
            <a:off x="3530602" y="3670300"/>
            <a:ext cx="4127500" cy="3340100"/>
          </a:xfrm>
          <a:prstGeom prst="parallelogram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аралелограм 11">
            <a:extLst>
              <a:ext uri="{FF2B5EF4-FFF2-40B4-BE49-F238E27FC236}">
                <a16:creationId xmlns:a16="http://schemas.microsoft.com/office/drawing/2014/main" id="{A96BFE38-0945-440C-B733-F1FE495BAD62}"/>
              </a:ext>
            </a:extLst>
          </p:cNvPr>
          <p:cNvSpPr/>
          <p:nvPr/>
        </p:nvSpPr>
        <p:spPr>
          <a:xfrm>
            <a:off x="7251700" y="3670300"/>
            <a:ext cx="4533902" cy="3340100"/>
          </a:xfrm>
          <a:prstGeom prst="parallelogram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298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407" y="1340749"/>
            <a:ext cx="2676376" cy="1743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075" y="467861"/>
            <a:ext cx="2645893" cy="1761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231" y="4500201"/>
            <a:ext cx="2627604" cy="1658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76" y="3466057"/>
            <a:ext cx="2566812" cy="2692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3333" r="7284"/>
          <a:stretch/>
        </p:blipFill>
        <p:spPr>
          <a:xfrm>
            <a:off x="4236608" y="3466057"/>
            <a:ext cx="4013121" cy="22276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368" y="681388"/>
            <a:ext cx="3078747" cy="1975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549" y="2404314"/>
            <a:ext cx="2706859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657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251</Words>
  <Application>Microsoft Office PowerPoint</Application>
  <PresentationFormat>Широкоэкранный</PresentationFormat>
  <Paragraphs>46</Paragraphs>
  <Slides>22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59</cp:revision>
  <dcterms:created xsi:type="dcterms:W3CDTF">2024-11-04T12:03:34Z</dcterms:created>
  <dcterms:modified xsi:type="dcterms:W3CDTF">2024-11-17T05:56:07Z</dcterms:modified>
</cp:coreProperties>
</file>